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71" r:id="rId31"/>
    <p:sldId id="272" r:id="rId32"/>
    <p:sldId id="273" r:id="rId33"/>
    <p:sldId id="274" r:id="rId34"/>
    <p:sldId id="275" r:id="rId35"/>
    <p:sldId id="28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86" autoAdjust="0"/>
    <p:restoredTop sz="94660"/>
  </p:normalViewPr>
  <p:slideViewPr>
    <p:cSldViewPr snapToGrid="0">
      <p:cViewPr varScale="1">
        <p:scale>
          <a:sx n="68" d="100"/>
          <a:sy n="68" d="100"/>
        </p:scale>
        <p:origin x="2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11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0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11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55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74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11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32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98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9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650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F93A-98AE-47E9-8095-F06FA9E184EC}" type="datetimeFigureOut">
              <a:rPr lang="fr-FR" smtClean="0"/>
              <a:t>19/02/2024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7D480-7880-4603-A76D-5119DDECDF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03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BA back to </a:t>
            </a:r>
            <a:r>
              <a:rPr lang="fr-FR" dirty="0" err="1"/>
              <a:t>um</a:t>
            </a:r>
            <a:r>
              <a:rPr lang="fr-FR" dirty="0"/>
              <a:t> in green, </a:t>
            </a:r>
            <a:r>
              <a:rPr lang="fr-FR" dirty="0" err="1"/>
              <a:t>width</a:t>
            </a:r>
            <a:r>
              <a:rPr lang="fr-FR" dirty="0"/>
              <a:t> in </a:t>
            </a:r>
            <a:r>
              <a:rPr lang="fr-FR" dirty="0" err="1"/>
              <a:t>um</a:t>
            </a:r>
            <a:r>
              <a:rPr lang="fr-FR" dirty="0"/>
              <a:t> in </a:t>
            </a:r>
            <a:r>
              <a:rPr lang="fr-FR" dirty="0" err="1"/>
              <a:t>red</a:t>
            </a:r>
            <a:r>
              <a:rPr lang="fr-FR" dirty="0"/>
              <a:t>,</a:t>
            </a:r>
            <a:br>
              <a:rPr lang="fr-FR" dirty="0"/>
            </a:br>
            <a:r>
              <a:rPr lang="fr-FR" dirty="0"/>
              <a:t>+ BA en % avec </a:t>
            </a:r>
            <a:r>
              <a:rPr lang="fr-FR" dirty="0" err="1"/>
              <a:t>Rollmean</a:t>
            </a:r>
            <a:r>
              <a:rPr lang="fr-FR" dirty="0"/>
              <a:t> </a:t>
            </a:r>
            <a:r>
              <a:rPr lang="fr-FR"/>
              <a:t>10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7471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547" y="365125"/>
            <a:ext cx="4193364" cy="2560434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58" y="248111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329" y="2925559"/>
            <a:ext cx="3399799" cy="33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9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617" y="315075"/>
            <a:ext cx="1721419" cy="3690681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91" y="365125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052" y="2630143"/>
            <a:ext cx="4132406" cy="412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5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633" y="0"/>
            <a:ext cx="2039349" cy="3067665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8" y="174369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2727" y="2610465"/>
            <a:ext cx="3961073" cy="39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3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629" y="365125"/>
            <a:ext cx="2740573" cy="3203985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0" y="365125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0116" y="3560762"/>
            <a:ext cx="3060081" cy="30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218613"/>
            <a:ext cx="3621409" cy="2743201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6" y="218613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937" y="2932435"/>
            <a:ext cx="3829664" cy="382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277" y="643093"/>
            <a:ext cx="3984523" cy="1047595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0" y="159618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277" y="2492478"/>
            <a:ext cx="3751673" cy="37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1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78" y="1027906"/>
            <a:ext cx="6954519" cy="49008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898" y="2826312"/>
            <a:ext cx="5343034" cy="376527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0" y="365125"/>
            <a:ext cx="41529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97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45404"/>
            <a:ext cx="6393959" cy="450586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8308" y="3008669"/>
            <a:ext cx="4317542" cy="304260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506" y="900113"/>
            <a:ext cx="40862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57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0548" y="542925"/>
            <a:ext cx="3705225" cy="22955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453" y="1578078"/>
            <a:ext cx="6180169" cy="435520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622" y="3509768"/>
            <a:ext cx="4652396" cy="327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8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65" y="1926928"/>
            <a:ext cx="5887172" cy="414873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325" y="3421626"/>
            <a:ext cx="4876317" cy="34363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046" y="957263"/>
            <a:ext cx="40671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43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7939" y="365125"/>
            <a:ext cx="3965861" cy="2619427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5" y="233362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904" y="3111910"/>
            <a:ext cx="3517962" cy="351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868" y="1928864"/>
            <a:ext cx="617467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5545" y="3372538"/>
            <a:ext cx="4464040" cy="314584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854" y="125201"/>
            <a:ext cx="1410411" cy="32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68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95" y="2059931"/>
            <a:ext cx="6033670" cy="425196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865" y="2809897"/>
            <a:ext cx="4777966" cy="33670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55" y="622311"/>
            <a:ext cx="41338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2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184" y="2160968"/>
            <a:ext cx="5698816" cy="401599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900589"/>
            <a:ext cx="4840751" cy="341131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14" y="289152"/>
            <a:ext cx="42100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930" y="1825625"/>
            <a:ext cx="6707883" cy="472709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813" y="3225124"/>
            <a:ext cx="4453888" cy="31397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751" y="296525"/>
            <a:ext cx="41719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3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458" y="2227007"/>
            <a:ext cx="6326667" cy="445844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125" y="3240211"/>
            <a:ext cx="5133750" cy="361778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2805" y="301314"/>
            <a:ext cx="3249921" cy="29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01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9782"/>
            <a:ext cx="7087719" cy="49947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995" y="3152632"/>
            <a:ext cx="4652396" cy="32785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534" y="453453"/>
            <a:ext cx="4793269" cy="20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25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6851"/>
            <a:ext cx="7561442" cy="53286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023" y="3100469"/>
            <a:ext cx="5087199" cy="358498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355" y="244441"/>
            <a:ext cx="2125794" cy="285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6" y="1716867"/>
            <a:ext cx="6891734" cy="485665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742" y="2861722"/>
            <a:ext cx="4704425" cy="33152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933" y="197687"/>
            <a:ext cx="5192734" cy="25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82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90" y="2431943"/>
            <a:ext cx="6280706" cy="442605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396" y="2514929"/>
            <a:ext cx="5196535" cy="366203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243" y="-79250"/>
            <a:ext cx="2268571" cy="29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60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443" y="663676"/>
            <a:ext cx="3254575" cy="583677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697" y="561385"/>
            <a:ext cx="1586619" cy="60413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6734" y="561385"/>
            <a:ext cx="1489204" cy="58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55" y="433539"/>
            <a:ext cx="3218537" cy="2487665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42" y="248111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55" y="3443748"/>
            <a:ext cx="2959510" cy="295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34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710" y="873137"/>
            <a:ext cx="1632155" cy="585798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197" y="560439"/>
            <a:ext cx="2687903" cy="61779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475" y="873137"/>
            <a:ext cx="1556615" cy="583329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568813" y="2389239"/>
            <a:ext cx="1991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Plus </a:t>
            </a:r>
            <a:r>
              <a:rPr lang="fr-FR" dirty="0" err="1"/>
              <a:t>epais</a:t>
            </a:r>
            <a:r>
              <a:rPr lang="fr-FR" dirty="0"/>
              <a:t> en KI, plus flagrant sur le </a:t>
            </a:r>
            <a:r>
              <a:rPr lang="fr-FR" dirty="0" err="1"/>
              <a:t>leaflet</a:t>
            </a:r>
            <a:r>
              <a:rPr lang="fr-FR" dirty="0"/>
              <a:t> </a:t>
            </a:r>
            <a:r>
              <a:rPr lang="fr-FR" dirty="0" err="1"/>
              <a:t>posterieur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Priotion</a:t>
            </a:r>
            <a:r>
              <a:rPr lang="fr-FR" dirty="0"/>
              <a:t> plus importante de tissu BA en KI par rapport à BA, mais surtout sur </a:t>
            </a:r>
            <a:r>
              <a:rPr lang="fr-FR"/>
              <a:t>le Postérieur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6404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4639" y="404659"/>
            <a:ext cx="1768631" cy="62582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671" y="245267"/>
            <a:ext cx="2728452" cy="624986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045" y="242448"/>
            <a:ext cx="1743536" cy="625268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483213" y="2816942"/>
            <a:ext cx="1870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Epaississeemnt</a:t>
            </a:r>
            <a:r>
              <a:rPr lang="fr-FR" dirty="0"/>
              <a:t> sur l’ensemble de la valve en ANT en KI, plus flagrant en tiers 2 sur feuillet </a:t>
            </a:r>
            <a:r>
              <a:rPr lang="fr-FR" dirty="0" err="1"/>
              <a:t>posterieur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3730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3768" y="365124"/>
            <a:ext cx="1673600" cy="636143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4315" y="256407"/>
            <a:ext cx="1637839" cy="63586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723" y="256407"/>
            <a:ext cx="2811716" cy="650992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347587" y="2094271"/>
            <a:ext cx="3006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de différence flagrante de BA par tiers, un peu en bout de valve (bord libre) tiers 3 , plus de tissu BA en proportion en KI, mais surtout feuillet POST</a:t>
            </a:r>
          </a:p>
        </p:txBody>
      </p:sp>
    </p:spTree>
    <p:extLst>
      <p:ext uri="{BB962C8B-B14F-4D97-AF65-F5344CB8AC3E}">
        <p14:creationId xmlns:p14="http://schemas.microsoft.com/office/powerpoint/2010/main" val="2054407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208" y="206478"/>
            <a:ext cx="2465458" cy="620615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169" y="206478"/>
            <a:ext cx="1573060" cy="62061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896" y="206478"/>
            <a:ext cx="1554388" cy="617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92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74" y="0"/>
            <a:ext cx="2709267" cy="66152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882" y="0"/>
            <a:ext cx="1842226" cy="661526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905" y="-27346"/>
            <a:ext cx="1642225" cy="666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16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5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958" y="534003"/>
            <a:ext cx="5183002" cy="2362839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18" y="340390"/>
            <a:ext cx="6400800" cy="6391275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V="1">
            <a:off x="10471355" y="4984955"/>
            <a:ext cx="191729" cy="147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8958" y="3065720"/>
            <a:ext cx="3252095" cy="324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6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365125"/>
            <a:ext cx="2671916" cy="3101880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68" y="233362"/>
            <a:ext cx="6400800" cy="6391275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9291484" y="1690688"/>
            <a:ext cx="176981" cy="13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3638" y="3467005"/>
            <a:ext cx="3162338" cy="31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8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3025" y="365125"/>
            <a:ext cx="3113213" cy="2909017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2" y="466725"/>
            <a:ext cx="6400800" cy="6391275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H="1">
            <a:off x="9543509" y="1027906"/>
            <a:ext cx="572729" cy="117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5432" y="3672348"/>
            <a:ext cx="3045311" cy="30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4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248110"/>
            <a:ext cx="2359938" cy="3321000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23" y="248110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441" y="3670710"/>
            <a:ext cx="3192040" cy="318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3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3529" y="129151"/>
            <a:ext cx="2745969" cy="3382757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0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191" y="3431648"/>
            <a:ext cx="3431458" cy="34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34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6346" y="365125"/>
            <a:ext cx="3262274" cy="3234657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" y="365125"/>
            <a:ext cx="6400800" cy="63912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375" y="3560762"/>
            <a:ext cx="3092245" cy="30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250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106</Words>
  <Application>Microsoft Office PowerPoint</Application>
  <PresentationFormat>Grand écran</PresentationFormat>
  <Paragraphs>7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Thème Office</vt:lpstr>
      <vt:lpstr>BA back to um in green, width in um in red, + BA en % avec Rollmean 10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all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Institut Curie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 back to um in green (en rolling mean of 3), width in um in red</dc:title>
  <dc:creator>perrine Gilloteaux</dc:creator>
  <cp:lastModifiedBy>perrine Gilloteaux</cp:lastModifiedBy>
  <cp:revision>46</cp:revision>
  <dcterms:created xsi:type="dcterms:W3CDTF">2022-03-03T08:21:09Z</dcterms:created>
  <dcterms:modified xsi:type="dcterms:W3CDTF">2024-02-19T08:58:17Z</dcterms:modified>
</cp:coreProperties>
</file>